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B068-1EC2-3FB3-19DB-D7B6D9CAE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1F1F1-BBCA-EB38-86F3-F99B1DC5F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4C3F6-8CEB-B083-E3E0-6A5C3CA8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B3033-E748-DD20-656E-7BF8ADFA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45EF6-5345-1CF2-9F50-BC5C285C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3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AD22-9211-BC37-4DCA-E6D76645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293EC-A4FD-F1DA-F3FE-B7538E2ED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77F63-1ABB-3F4E-3C43-EC3C1183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D230D-7AC7-01A9-139D-F9442018A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62102-131B-5799-36B2-167E4C29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3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2D31DC-C900-3E8F-B3A1-E4BF58B1A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3617B-646A-E624-BE37-4046FD29B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BFF30-DC6A-D1D5-99C0-A1CD17A0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F0AE3-FF1F-0116-FF21-FDD9C5B5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B1130-3405-3613-56B6-2A5CC084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3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AEAEB-7DC3-01D8-2447-45D593E5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DB5EC-8628-8F2D-B131-BCC19AE64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6F44E-EF4B-77AF-2C46-5D3FC045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30126-76C5-A9E1-D937-6167545D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4BE7B-E71E-CBDE-755F-3C918C930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86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C5841-9B8D-A999-9AD1-325DA438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C582-460E-4ED7-ED6D-7F2C2D792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93AEF-9389-5E9F-2A8C-1B3ECF69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784AB-8E56-F948-559B-ADD80D306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56343-4CA5-2511-0E77-DBA71C74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1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CE17-F40E-DB45-D158-C79ACD43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ADAE4-00BF-D6DC-1D51-8E3DBA0EA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B54DD-44E9-0A91-8A17-84100566C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41AC0-393D-D071-900D-F119CF24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18B75-2B49-3B6E-94EB-EA9DF7B7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54684-B6CC-0811-43B7-5ABFD5FC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E03E-F04E-4C16-0571-D7BBA5CF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8E2C0-DC45-9023-4B18-E7A46CD9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342F3-53A0-34C8-17AC-693045EA5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5978E-61E0-058C-4E52-B0379BA97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9622C-93DD-2016-22D1-B247D8FA5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446D07-6CB2-88C2-8DBA-08F380C4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B79E7-47F9-ED4B-046D-EB52530E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4B0C8-0B4C-A2BF-52B3-34713D70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ACA9-C542-3E10-682C-2AC2DD1D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B93EC-E096-EB9F-1D1A-9FDF92FC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3C7FD-0FED-8692-52E4-FABF30AD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67509-8AA0-CA48-35C3-3E02D271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8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C57A0-9EB5-28C7-09CD-822E26EA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FEECC-52E7-AA6C-0E50-6D5A43B95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BAD2C-12D9-D99F-CABB-744FC469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13D2-DC4B-67D8-2A82-F5FCBC91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A806A-44C0-1F94-0415-A456FB1C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53C2E-4E8A-2A64-1B53-62A441CC8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3B8F1-C3E7-2CB9-1E3B-51FA5A7AB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2E91D-768B-57A0-E5B5-ACD029B8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290C4-5032-FCC9-747A-ABA61091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6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8CF4-7C55-9DE8-FC17-451B67C1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957A8-8AE3-D670-B718-B91DEEA269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45927-7B2A-F57B-C2F8-F18BE80D2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E5471-3004-694E-229F-86540469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0F5B7-3697-6EAC-7375-E09F5F44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6B8A7-4542-6955-B346-D2179E98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0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0234F0-D0BB-AD33-5B5C-1772A25A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C28E3-0392-BDD4-0D7F-17E53C4FD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D73CF-E97B-BF9E-CC60-D1AC8CE96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A2FF9-882F-49D6-B002-FCB1160DEFA4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AECA3-C302-072E-C003-73E8BD65C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1E343-926F-BDF4-67CC-C9133CF1A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C347E9-AE4C-446D-BC92-46473C61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9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A6D3-220D-0C15-A81B-8461ED005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873A6-CD95-0971-B1E8-07E570A6A4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DCF29-82EE-D9FE-D95A-D481D326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6" y="3602038"/>
            <a:ext cx="11474523" cy="25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61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10E3D-5043-A602-0A29-9924C463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59" y="187718"/>
            <a:ext cx="10741641" cy="397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8225-03FC-C6C8-73A8-E30B54C2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59" y="4158868"/>
            <a:ext cx="5070184" cy="27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8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7FE0E-7864-E302-2601-6CD3489A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77" y="136908"/>
            <a:ext cx="4824265" cy="4286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93838-B774-1D70-6B77-A22B2AF26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2" y="136908"/>
            <a:ext cx="6819159" cy="38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5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836987-9524-423C-A59E-FE555CDE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60" y="317905"/>
            <a:ext cx="6400692" cy="4134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1B330-9DBD-F105-5D1F-E1065BA0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52" y="317905"/>
            <a:ext cx="5493222" cy="2926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2D114-A56D-1FC4-72EC-2A9C91222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352" y="3243942"/>
            <a:ext cx="5493222" cy="2782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73A827-E12F-7196-5E88-1AFC0ECC0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59" y="4452257"/>
            <a:ext cx="6400691" cy="24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8A1D6-0A20-AA4C-E101-AA883C9F0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5" y="105619"/>
            <a:ext cx="10224711" cy="4096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97940D-74BE-21E8-2B9F-C8C4BECB4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5" y="4201886"/>
            <a:ext cx="10072618" cy="26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93BBA-1808-988C-CDD2-8AD76FF5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35" y="224476"/>
            <a:ext cx="6019879" cy="3198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4B2FF-B6DE-E175-8765-88D7102D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5" y="3733680"/>
            <a:ext cx="9623051" cy="288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14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502851-9C0B-5D32-C282-7EBBB0888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81" y="186366"/>
            <a:ext cx="8475090" cy="4002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C1FFE6-383D-649B-D886-DD345F497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1" y="4188845"/>
            <a:ext cx="10173262" cy="19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82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54F2B4-E9A5-6697-72CB-5DE66D8B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9" y="191340"/>
            <a:ext cx="6762843" cy="4817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FAB02-A611-1FA8-435E-AA71A7C2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191340"/>
            <a:ext cx="5064734" cy="16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25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C4A54-372E-DD91-6111-80C730B6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3" y="96082"/>
            <a:ext cx="9163212" cy="425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5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9DA29-35EE-DC0F-789E-04537541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46" y="222086"/>
            <a:ext cx="6224512" cy="3398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22CBF-3739-2227-D4EE-013E029C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20333"/>
            <a:ext cx="5998029" cy="3180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DF88A-4D51-C5E1-EBF4-63815E3E6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17" y="3620333"/>
            <a:ext cx="5472954" cy="319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6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33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9F4DE-249F-2AA8-EE94-C501D5615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6" y="271617"/>
            <a:ext cx="7510359" cy="4372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941838-65BD-B06A-E723-2BC7C549F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369" y="3218938"/>
            <a:ext cx="7274459" cy="346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04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992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08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8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91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85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C1B00-2C4D-AE42-BB42-2299ECF2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9" y="173665"/>
            <a:ext cx="5698764" cy="3223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FDFB6-6D96-8F54-E689-1F81685B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9" y="3429000"/>
            <a:ext cx="10053050" cy="18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8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0E272-C806-8B2A-5D60-91BA4BAC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7" y="217235"/>
            <a:ext cx="11338681" cy="1850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785C14-7A36-4883-84BB-437B6C16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7" y="2151232"/>
            <a:ext cx="8096507" cy="44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1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2BDF1-B1F2-1ACB-356E-DCC66CAC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1" y="150537"/>
            <a:ext cx="8321323" cy="3906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A5A76E-F7E9-ED53-1DF5-2246F5FB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35648"/>
            <a:ext cx="5893809" cy="40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1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B2C95-E12C-F239-C5F1-B02B2E6D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9" y="144188"/>
            <a:ext cx="5654281" cy="464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32ED1-B98C-F752-7C4C-FC3199BE4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9" y="4787647"/>
            <a:ext cx="2312367" cy="20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0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6C4B8-06C0-87AD-3120-B53FD4A7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3" y="217236"/>
            <a:ext cx="11144411" cy="1699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3089E-3D16-202A-6262-7E80D296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3" y="1917040"/>
            <a:ext cx="11144411" cy="1294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5301-E8AC-483A-56C6-5F7A2F2DE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3" y="3428999"/>
            <a:ext cx="4438811" cy="3329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554C4-3D86-96BD-A2AE-D4A1FC7E5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314" y="3122552"/>
            <a:ext cx="2920172" cy="3635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159B9E-6184-D360-A8BB-E3EAAC8DA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486" y="3257346"/>
            <a:ext cx="4436011" cy="336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8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7CFCA-3ABD-189F-5C33-7A37F763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7" y="155064"/>
            <a:ext cx="4597009" cy="4083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D0EEB-055F-E2D3-D89D-12F7DB1A3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056" y="0"/>
            <a:ext cx="5105400" cy="4412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9C35A-CFA0-4C75-8F19-56505AA75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00" y="4804201"/>
            <a:ext cx="10769299" cy="183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B224C-7EB8-C2CD-C1C9-D4C78174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5" y="251669"/>
            <a:ext cx="5263763" cy="5054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EFBDDA-8F4D-EA28-7F36-6ADED67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566903"/>
            <a:ext cx="5263763" cy="43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11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</Words>
  <Application>Microsoft Office PowerPoint</Application>
  <PresentationFormat>Widescreen</PresentationFormat>
  <Paragraphs>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Anindita Sen</dc:creator>
  <cp:lastModifiedBy>Anindita Sen</cp:lastModifiedBy>
  <cp:revision>16</cp:revision>
  <dcterms:created xsi:type="dcterms:W3CDTF">2024-10-25T04:09:17Z</dcterms:created>
  <dcterms:modified xsi:type="dcterms:W3CDTF">2024-10-25T06:39:09Z</dcterms:modified>
</cp:coreProperties>
</file>